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7" r:id="rId30"/>
    <p:sldId id="284" r:id="rId31"/>
    <p:sldId id="285" r:id="rId32"/>
    <p:sldId id="286" r:id="rId33"/>
    <p:sldId id="288" r:id="rId34"/>
  </p:sldIdLst>
  <p:sldSz cx="9144000" cy="5143500" type="screen16x9"/>
  <p:notesSz cx="6669088" cy="987266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>
      <p:cViewPr varScale="1">
        <p:scale>
          <a:sx n="97" d="100"/>
          <a:sy n="97" d="100"/>
        </p:scale>
        <p:origin x="58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B34E7-C442-4E5E-A659-A0B9E83B02EF}" type="datetimeFigureOut">
              <a:rPr lang="nl-NL" smtClean="0"/>
              <a:t>20-5-2019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F9F59-7FA1-494A-B627-7489460CAA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5097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20-5-2019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2178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20-5-2019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0435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20-5-2019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1988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20-5-2019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3661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20-5-2019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8336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20-5-2019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3680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20-5-2019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8741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20-5-2019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0038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20-5-2019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4155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20-5-2019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4393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20-5-2019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1840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BC572-4FFD-4CAD-A1DE-1815F500F479}" type="datetimeFigureOut">
              <a:rPr lang="nl-NL" smtClean="0"/>
              <a:t>20-5-2019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508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hyperlink" Target="https://www.google.nl/url?sa=i&amp;rct=j&amp;q=&amp;esrc=s&amp;source=images&amp;cd=&amp;cad=rja&amp;uact=8&amp;ved=2ahUKEwiyt4zzn7nZAhXKL1AKHQXSDj8QjRx6BAgAEAY&amp;url=https://www.omlet.co.uk/breeds/chickens/orpington&amp;psig=AOvVaw1oFT1JGJ65-9AiSe_nuv5w&amp;ust=1519379372415388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6766520" cy="1102519"/>
          </a:xfrm>
        </p:spPr>
        <p:txBody>
          <a:bodyPr/>
          <a:lstStyle/>
          <a:p>
            <a:r>
              <a:rPr lang="nl-NL" dirty="0" smtClean="0"/>
              <a:t>Blok 5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2914650"/>
            <a:ext cx="6768752" cy="1314450"/>
          </a:xfrm>
        </p:spPr>
        <p:txBody>
          <a:bodyPr/>
          <a:lstStyle/>
          <a:p>
            <a:r>
              <a:rPr lang="nl-NL" dirty="0" smtClean="0"/>
              <a:t>(Sier) Hoenders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3035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9.	</a:t>
            </a:r>
            <a:r>
              <a:rPr lang="nl-NL" dirty="0">
                <a:solidFill>
                  <a:srgbClr val="FF0000"/>
                </a:solidFill>
              </a:rPr>
              <a:t>Amerikaanse brons kalkoen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563638"/>
            <a:ext cx="2520280" cy="305488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5" y="1851670"/>
            <a:ext cx="4032448" cy="22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0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10.	Witte breed borst kalkoen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987574"/>
            <a:ext cx="2736304" cy="365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11.	</a:t>
            </a:r>
            <a:r>
              <a:rPr lang="nl-NL" dirty="0">
                <a:solidFill>
                  <a:srgbClr val="FF0000"/>
                </a:solidFill>
              </a:rPr>
              <a:t>Blauwe pauw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l="5263" r="89" b="9604"/>
          <a:stretch/>
        </p:blipFill>
        <p:spPr>
          <a:xfrm>
            <a:off x="698597" y="1209643"/>
            <a:ext cx="3884766" cy="273630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779662"/>
            <a:ext cx="3352313" cy="251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94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12.	</a:t>
            </a:r>
            <a:r>
              <a:rPr lang="nl-NL" dirty="0">
                <a:solidFill>
                  <a:srgbClr val="FF0000"/>
                </a:solidFill>
              </a:rPr>
              <a:t>Californische kuifkwartel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31590"/>
            <a:ext cx="4293096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0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13.	</a:t>
            </a:r>
            <a:r>
              <a:rPr lang="nl-NL" dirty="0">
                <a:solidFill>
                  <a:srgbClr val="FF0000"/>
                </a:solidFill>
              </a:rPr>
              <a:t>Patrijs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063229"/>
            <a:ext cx="60007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3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	</a:t>
            </a:r>
            <a:r>
              <a:rPr lang="nl-NL" dirty="0">
                <a:solidFill>
                  <a:srgbClr val="FF0000"/>
                </a:solidFill>
              </a:rPr>
              <a:t>Barnevelder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278846"/>
            <a:ext cx="4801716" cy="31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10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	</a:t>
            </a:r>
            <a:r>
              <a:rPr lang="nl-NL" dirty="0">
                <a:solidFill>
                  <a:srgbClr val="FF0000"/>
                </a:solidFill>
              </a:rPr>
              <a:t>Brahma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71550"/>
            <a:ext cx="2808312" cy="187220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563638"/>
            <a:ext cx="2143125" cy="28575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1563638"/>
            <a:ext cx="21431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10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	</a:t>
            </a:r>
            <a:r>
              <a:rPr lang="nl-NL" dirty="0">
                <a:solidFill>
                  <a:srgbClr val="FF0000"/>
                </a:solidFill>
              </a:rPr>
              <a:t>Witte leghorn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4" y="3003798"/>
            <a:ext cx="2529850" cy="168235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232" y="1063229"/>
            <a:ext cx="2613144" cy="222860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923678"/>
            <a:ext cx="2679537" cy="260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92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	</a:t>
            </a:r>
            <a:r>
              <a:rPr lang="nl-NL" dirty="0">
                <a:solidFill>
                  <a:srgbClr val="FF0000"/>
                </a:solidFill>
              </a:rPr>
              <a:t>Japanse zijdehoen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275606"/>
            <a:ext cx="2743200" cy="28575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8" y="1491630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5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	</a:t>
            </a:r>
            <a:r>
              <a:rPr lang="nl-NL" dirty="0" err="1"/>
              <a:t>Chabo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063229"/>
            <a:ext cx="3567845" cy="237261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491630"/>
            <a:ext cx="358230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58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1. </a:t>
            </a:r>
            <a:r>
              <a:rPr lang="nl-NL" dirty="0" smtClean="0">
                <a:solidFill>
                  <a:srgbClr val="FF0000"/>
                </a:solidFill>
              </a:rPr>
              <a:t>Goudfazant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sz="2000" dirty="0" smtClean="0"/>
          </a:p>
          <a:p>
            <a:endParaRPr lang="nl-NL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545124"/>
            <a:ext cx="4036011" cy="291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44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6.	</a:t>
            </a:r>
            <a:r>
              <a:rPr lang="nl-NL" dirty="0">
                <a:solidFill>
                  <a:srgbClr val="FF0000"/>
                </a:solidFill>
              </a:rPr>
              <a:t>Hollandse kuifhoen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063229"/>
            <a:ext cx="5184576" cy="354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05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7.	</a:t>
            </a:r>
            <a:r>
              <a:rPr lang="nl-NL" dirty="0">
                <a:solidFill>
                  <a:srgbClr val="FF0000"/>
                </a:solidFill>
              </a:rPr>
              <a:t>Hollandse kriel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987574"/>
            <a:ext cx="5472608" cy="359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67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8.	</a:t>
            </a:r>
            <a:r>
              <a:rPr lang="nl-NL" dirty="0" err="1"/>
              <a:t>Sebright</a:t>
            </a:r>
            <a:r>
              <a:rPr lang="nl-NL" dirty="0"/>
              <a:t>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78670"/>
            <a:ext cx="3654715" cy="244462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995686"/>
            <a:ext cx="3639050" cy="204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45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9.	</a:t>
            </a:r>
            <a:r>
              <a:rPr lang="nl-NL" dirty="0" err="1"/>
              <a:t>Cochin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15566"/>
            <a:ext cx="374441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83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10.	</a:t>
            </a:r>
            <a:r>
              <a:rPr lang="nl-NL" dirty="0">
                <a:solidFill>
                  <a:srgbClr val="FF0000"/>
                </a:solidFill>
              </a:rPr>
              <a:t>Lakenvelder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48" y="1491630"/>
            <a:ext cx="2996952" cy="224771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923678"/>
            <a:ext cx="2359149" cy="235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58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11.	</a:t>
            </a:r>
            <a:r>
              <a:rPr lang="nl-NL" dirty="0">
                <a:solidFill>
                  <a:srgbClr val="FF0000"/>
                </a:solidFill>
              </a:rPr>
              <a:t>Nederlandse sabelpootkriel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063229"/>
            <a:ext cx="5184576" cy="344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73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12.	</a:t>
            </a:r>
            <a:r>
              <a:rPr lang="nl-NL" dirty="0">
                <a:solidFill>
                  <a:srgbClr val="FF0000"/>
                </a:solidFill>
              </a:rPr>
              <a:t>Wyandotte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63229"/>
            <a:ext cx="2857500" cy="28575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063229"/>
            <a:ext cx="3649588" cy="364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53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13.	</a:t>
            </a:r>
            <a:r>
              <a:rPr lang="nl-NL" dirty="0" err="1"/>
              <a:t>Welsumer</a:t>
            </a:r>
            <a:r>
              <a:rPr lang="nl-NL" dirty="0"/>
              <a:t> kriel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19622"/>
            <a:ext cx="3909053" cy="293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06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14.	Antwerpse baardkriel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156" y="1086924"/>
            <a:ext cx="4572056" cy="342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30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15.	Nederlandse </a:t>
            </a:r>
            <a:r>
              <a:rPr lang="nl-NL" dirty="0" err="1"/>
              <a:t>uilebaard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203598"/>
            <a:ext cx="4375770" cy="328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53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	Lady </a:t>
            </a:r>
            <a:r>
              <a:rPr lang="nl-NL" dirty="0" smtClean="0"/>
              <a:t>Amherstfazant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44" y="1131590"/>
            <a:ext cx="4752528" cy="336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07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16.	Hollandse kraaikop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063229"/>
            <a:ext cx="4668167" cy="349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68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17.	</a:t>
            </a:r>
            <a:r>
              <a:rPr lang="nl-NL" dirty="0" err="1"/>
              <a:t>Araucana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203598"/>
            <a:ext cx="590465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5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18.</a:t>
            </a:r>
            <a:r>
              <a:rPr lang="nl-NL" dirty="0">
                <a:solidFill>
                  <a:srgbClr val="FF0000"/>
                </a:solidFill>
              </a:rPr>
              <a:t>	</a:t>
            </a:r>
            <a:r>
              <a:rPr lang="nl-NL" dirty="0" err="1">
                <a:solidFill>
                  <a:srgbClr val="FF0000"/>
                </a:solidFill>
              </a:rPr>
              <a:t>Orpington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51497"/>
            <a:ext cx="2802537" cy="186856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885777"/>
            <a:ext cx="2376264" cy="2542602"/>
          </a:xfrm>
          <a:prstGeom prst="rect">
            <a:avLst/>
          </a:prstGeom>
        </p:spPr>
      </p:pic>
      <p:pic>
        <p:nvPicPr>
          <p:cNvPr id="1026" name="Picture 2" descr="Afbeeldingsresultaat voor orpingto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583" y="1308018"/>
            <a:ext cx="2328193" cy="154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834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19.	Noord Hollandse blauwe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03598"/>
            <a:ext cx="4437112" cy="332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17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91264" cy="1213643"/>
          </a:xfrm>
        </p:spPr>
        <p:txBody>
          <a:bodyPr>
            <a:normAutofit/>
          </a:bodyPr>
          <a:lstStyle/>
          <a:p>
            <a:r>
              <a:rPr lang="nl-NL" dirty="0" smtClean="0"/>
              <a:t> </a:t>
            </a:r>
            <a:r>
              <a:rPr lang="nl-NL" dirty="0"/>
              <a:t>3.	</a:t>
            </a:r>
            <a:r>
              <a:rPr lang="nl-NL" dirty="0" err="1">
                <a:solidFill>
                  <a:srgbClr val="FF0000"/>
                </a:solidFill>
              </a:rPr>
              <a:t>Ringnek</a:t>
            </a:r>
            <a:r>
              <a:rPr lang="nl-NL" dirty="0">
                <a:solidFill>
                  <a:srgbClr val="FF0000"/>
                </a:solidFill>
              </a:rPr>
              <a:t> fazant (bosfazant/ jachtfazant</a:t>
            </a:r>
            <a:r>
              <a:rPr lang="nl-NL" dirty="0"/>
              <a:t>)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449152"/>
            <a:ext cx="3305944" cy="281005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92" y="1455942"/>
            <a:ext cx="3695989" cy="277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52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	Koningsfazant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79662"/>
            <a:ext cx="3564396" cy="237626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779662"/>
            <a:ext cx="3449960" cy="239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57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	</a:t>
            </a:r>
            <a:r>
              <a:rPr lang="nl-NL" dirty="0">
                <a:solidFill>
                  <a:srgbClr val="FF0000"/>
                </a:solidFill>
              </a:rPr>
              <a:t>Japanse kwartel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91630"/>
            <a:ext cx="3033911" cy="200126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851670"/>
            <a:ext cx="2697190" cy="208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52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6.	</a:t>
            </a:r>
            <a:r>
              <a:rPr lang="nl-NL" dirty="0">
                <a:solidFill>
                  <a:srgbClr val="FF0000"/>
                </a:solidFill>
              </a:rPr>
              <a:t>Chinese dwergkwartel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42771"/>
            <a:ext cx="3284984" cy="24637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131590"/>
            <a:ext cx="33337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98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7.	</a:t>
            </a:r>
            <a:r>
              <a:rPr lang="nl-NL" dirty="0" err="1"/>
              <a:t>Roulroul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051624"/>
            <a:ext cx="36004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70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8.	</a:t>
            </a:r>
            <a:r>
              <a:rPr lang="nl-NL" dirty="0">
                <a:solidFill>
                  <a:srgbClr val="FF0000"/>
                </a:solidFill>
              </a:rPr>
              <a:t>Helmparelhoen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095761"/>
            <a:ext cx="4801716" cy="321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71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a1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a1" id="{01B8E7FA-3C9C-45D4-A3F1-A6D9FC4A3956}" vid="{A6D1C0C2-F43C-4258-8DE8-23E10AC97C57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Thema1</Template>
  <TotalTime>222</TotalTime>
  <Words>72</Words>
  <Application>Microsoft Office PowerPoint</Application>
  <PresentationFormat>Diavoorstelling (16:9)</PresentationFormat>
  <Paragraphs>34</Paragraphs>
  <Slides>33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Thema1</vt:lpstr>
      <vt:lpstr>Blok 5</vt:lpstr>
      <vt:lpstr>1. Goudfazant</vt:lpstr>
      <vt:lpstr>2.  Lady Amherstfazant</vt:lpstr>
      <vt:lpstr> 3. Ringnek fazant (bosfazant/ jachtfazant)</vt:lpstr>
      <vt:lpstr>4. Koningsfazant</vt:lpstr>
      <vt:lpstr>5. Japanse kwartel</vt:lpstr>
      <vt:lpstr>6. Chinese dwergkwartel</vt:lpstr>
      <vt:lpstr>7. Roulroul</vt:lpstr>
      <vt:lpstr>8. Helmparelhoen</vt:lpstr>
      <vt:lpstr>9. Amerikaanse brons kalkoen </vt:lpstr>
      <vt:lpstr>10. Witte breed borst kalkoen</vt:lpstr>
      <vt:lpstr>11. Blauwe pauw</vt:lpstr>
      <vt:lpstr>12. Californische kuifkwartel</vt:lpstr>
      <vt:lpstr>13. Patrijs</vt:lpstr>
      <vt:lpstr>1. Barnevelder</vt:lpstr>
      <vt:lpstr>2. Brahma</vt:lpstr>
      <vt:lpstr>3. Witte leghorn</vt:lpstr>
      <vt:lpstr>4. Japanse zijdehoen</vt:lpstr>
      <vt:lpstr>5. Chabo</vt:lpstr>
      <vt:lpstr>6. Hollandse kuifhoen</vt:lpstr>
      <vt:lpstr>7. Hollandse kriel</vt:lpstr>
      <vt:lpstr>8. Sebright </vt:lpstr>
      <vt:lpstr>9. Cochin</vt:lpstr>
      <vt:lpstr>10. Lakenvelder</vt:lpstr>
      <vt:lpstr>11. Nederlandse sabelpootkriel</vt:lpstr>
      <vt:lpstr>12. Wyandotte</vt:lpstr>
      <vt:lpstr>13. Welsumer kriel</vt:lpstr>
      <vt:lpstr>14. Antwerpse baardkriel</vt:lpstr>
      <vt:lpstr>15. Nederlandse uilebaard</vt:lpstr>
      <vt:lpstr>16. Hollandse kraaikop</vt:lpstr>
      <vt:lpstr>17. Araucana</vt:lpstr>
      <vt:lpstr>18. Orpington</vt:lpstr>
      <vt:lpstr>19. Noord Hollandse blauwe</vt:lpstr>
    </vt:vector>
  </TitlesOfParts>
  <Company>AOC 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Blok 5</dc:title>
  <dc:creator>Wies Temming - Pondes</dc:creator>
  <cp:lastModifiedBy>Wies Temming - Pondes</cp:lastModifiedBy>
  <cp:revision>17</cp:revision>
  <cp:lastPrinted>2018-02-22T09:56:49Z</cp:lastPrinted>
  <dcterms:created xsi:type="dcterms:W3CDTF">2018-02-20T14:25:27Z</dcterms:created>
  <dcterms:modified xsi:type="dcterms:W3CDTF">2019-05-20T09:25:43Z</dcterms:modified>
</cp:coreProperties>
</file>